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7386" autoAdjust="0"/>
  </p:normalViewPr>
  <p:slideViewPr>
    <p:cSldViewPr>
      <p:cViewPr varScale="1">
        <p:scale>
          <a:sx n="59" d="100"/>
          <a:sy n="59" d="100"/>
        </p:scale>
        <p:origin x="49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3" y="-2143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11053" y="5083764"/>
            <a:ext cx="9343760" cy="177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8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Soup </a:t>
            </a:r>
            <a:r>
              <a:rPr lang="en-US" sz="88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DUMBlings</a:t>
            </a:r>
            <a:endParaRPr lang="en-US" sz="88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BB57F-4197-9B70-28BE-B9A0CCF1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92B1C3-7C13-D139-E1D8-D140F6477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89AC3FB-FEC1-5BAC-0DE4-BA146EDCBAEF}"/>
              </a:ext>
            </a:extLst>
          </p:cNvPr>
          <p:cNvSpPr txBox="1"/>
          <p:nvPr/>
        </p:nvSpPr>
        <p:spPr>
          <a:xfrm>
            <a:off x="5181599" y="876300"/>
            <a:ext cx="7924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bg-BG" sz="10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 за напред?</a:t>
            </a:r>
            <a:endParaRPr lang="en-US" sz="10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EF3AE-3C5A-5D75-CA66-2B9C8CE21533}"/>
              </a:ext>
            </a:extLst>
          </p:cNvPr>
          <p:cNvSpPr txBox="1"/>
          <p:nvPr/>
        </p:nvSpPr>
        <p:spPr>
          <a:xfrm>
            <a:off x="2895599" y="3435340"/>
            <a:ext cx="1249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3600" dirty="0">
                <a:solidFill>
                  <a:schemeClr val="bg1"/>
                </a:solidFill>
              </a:rPr>
              <a:t>За напред смятаме да се насочим към подобряване на: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User experience-a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Prompt engineering </a:t>
            </a:r>
            <a:r>
              <a:rPr lang="bg-BG" sz="3600" dirty="0">
                <a:solidFill>
                  <a:schemeClr val="bg1"/>
                </a:solidFill>
              </a:rPr>
              <a:t>за по-добър резултат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bg1"/>
                </a:solidFill>
              </a:rPr>
              <a:t>Да свържем изкуствения интелект с българския пазар и цени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bg1"/>
                </a:solidFill>
              </a:rPr>
              <a:t>По-обстоен контрол върху данните 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AI</a:t>
            </a:r>
            <a:r>
              <a:rPr lang="bg-BG" sz="3600" dirty="0">
                <a:solidFill>
                  <a:schemeClr val="bg1"/>
                </a:solidFill>
              </a:rPr>
              <a:t> да конструира и седмичен режим на хранене</a:t>
            </a:r>
          </a:p>
        </p:txBody>
      </p:sp>
    </p:spTree>
    <p:extLst>
      <p:ext uri="{BB962C8B-B14F-4D97-AF65-F5344CB8AC3E}">
        <p14:creationId xmlns:p14="http://schemas.microsoft.com/office/powerpoint/2010/main" val="116207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-42862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48555" y="-4761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AF0BCD-F1FC-9E39-D078-6F96986E82DA}"/>
              </a:ext>
            </a:extLst>
          </p:cNvPr>
          <p:cNvSpPr txBox="1"/>
          <p:nvPr/>
        </p:nvSpPr>
        <p:spPr>
          <a:xfrm>
            <a:off x="5164958" y="6862046"/>
            <a:ext cx="7350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dirty="0">
                <a:solidFill>
                  <a:schemeClr val="bg1"/>
                </a:solidFill>
              </a:rPr>
              <a:t>Настоящи решения: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</a:rPr>
              <a:t>Статични сайтове, статии, книги с диети и диетолози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052D289-C07D-B0E2-3C6F-BCB177E66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052886"/>
            <a:ext cx="13868400" cy="234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Проблеми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Хората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определени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заболявания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ограничаващи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хранителния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им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избор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нямат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достъп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интерактивна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информация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подходящи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полезни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EB1D24B-EDE5-200C-82AA-BCA061792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5143500"/>
            <a:ext cx="125730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altLang="en-US" sz="3600" dirty="0">
                <a:solidFill>
                  <a:schemeClr val="bg1"/>
                </a:solidFill>
              </a:rPr>
              <a:t>Да улесним хората със заболявания с намирането на здравословник рецепти и храни, съобразно с техните заболявания и алергии.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3999964" y="1297246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8941BCC-557A-7084-AAB2-BA0C35D0E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874" y="4080367"/>
            <a:ext cx="1099425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BetterBites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е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уебсайт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който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помага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потребителите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откриват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по-здравословни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алтернативи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съобразени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техните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здравословни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състояния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помощта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изкуствен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интелект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C0D98-082D-A16F-9BC4-1C24F6492D83}"/>
              </a:ext>
            </a:extLst>
          </p:cNvPr>
          <p:cNvSpPr txBox="1"/>
          <p:nvPr/>
        </p:nvSpPr>
        <p:spPr>
          <a:xfrm>
            <a:off x="4191000" y="4533900"/>
            <a:ext cx="1226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bg-BG" sz="3600" dirty="0">
                <a:solidFill>
                  <a:schemeClr val="bg1"/>
                </a:solidFill>
              </a:rPr>
              <a:t>Въвеждате вашето здравословно състояние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Избирате какво ви се яде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Получавате предложения за продукти и рецепти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Запазвате любимите си продукти и рецепти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4" y="64770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6" name="Picture 5" descr="A computer with a white screen&#10;&#10;AI-generated content may be incorrect.">
            <a:extLst>
              <a:ext uri="{FF2B5EF4-FFF2-40B4-BE49-F238E27FC236}">
                <a16:creationId xmlns:a16="http://schemas.microsoft.com/office/drawing/2014/main" id="{A40B5CD8-EA74-6303-B86E-BCD1AD8BF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2628900"/>
            <a:ext cx="11125200" cy="72350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8BE9D6-9158-6D6C-F684-B20742CC4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37" y="3704316"/>
            <a:ext cx="6835124" cy="43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0163215-4677-D59D-200D-54B20B4F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8" y="2382836"/>
            <a:ext cx="7864185" cy="3926530"/>
          </a:xfrm>
          <a:prstGeom prst="rect">
            <a:avLst/>
          </a:prstGeom>
        </p:spPr>
      </p:pic>
      <p:pic>
        <p:nvPicPr>
          <p:cNvPr id="11" name="Picture 10" descr="A blue and purple logo&#10;&#10;AI-generated content may be incorrect.">
            <a:extLst>
              <a:ext uri="{FF2B5EF4-FFF2-40B4-BE49-F238E27FC236}">
                <a16:creationId xmlns:a16="http://schemas.microsoft.com/office/drawing/2014/main" id="{8D89BB32-8D89-073B-C5B9-7903BDC00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30" y="6145850"/>
            <a:ext cx="5738813" cy="2124969"/>
          </a:xfrm>
          <a:prstGeom prst="rect">
            <a:avLst/>
          </a:prstGeom>
        </p:spPr>
      </p:pic>
      <p:pic>
        <p:nvPicPr>
          <p:cNvPr id="13" name="Picture 12" descr="A hexagons with different colored symbols&#10;&#10;AI-generated content may be incorrect.">
            <a:extLst>
              <a:ext uri="{FF2B5EF4-FFF2-40B4-BE49-F238E27FC236}">
                <a16:creationId xmlns:a16="http://schemas.microsoft.com/office/drawing/2014/main" id="{B7ACA821-D3B8-D6B5-4AD7-C9F0601F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09034"/>
            <a:ext cx="7966412" cy="44736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работа</a:t>
            </a:r>
            <a:endParaRPr lang="en-US" sz="9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70564" y="2344577"/>
            <a:ext cx="14290715" cy="740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Стела Маркова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frontend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Ева Георгиева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backend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Мариян Чолаков – 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+ frontend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Петров – 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Захаринов – презентация, проучване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дизайн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Константин Велев (ментор)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6721" y="775232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Екип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HT11_Rework</Template>
  <TotalTime>569</TotalTime>
  <Words>214</Words>
  <Application>Microsoft Office PowerPoint</Application>
  <PresentationFormat>Custom</PresentationFormat>
  <Paragraphs>40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Canva Sans Bold</vt:lpstr>
      <vt:lpstr>Arial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Александър В. Захаринов</dc:creator>
  <cp:lastModifiedBy>Александър В. Захаринов</cp:lastModifiedBy>
  <cp:revision>8</cp:revision>
  <dcterms:created xsi:type="dcterms:W3CDTF">2025-03-20T15:37:24Z</dcterms:created>
  <dcterms:modified xsi:type="dcterms:W3CDTF">2025-03-21T22:30:48Z</dcterms:modified>
  <dc:identifier>DAGdruyBmFc</dc:identifier>
</cp:coreProperties>
</file>